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62" r:id="rId2"/>
  </p:sldIdLst>
  <p:sldSz cx="2286000" cy="3429000"/>
  <p:notesSz cx="6858000" cy="9144000"/>
  <p:defaultTextStyle>
    <a:defPPr>
      <a:defRPr lang="en-US"/>
    </a:defPPr>
    <a:lvl1pPr marL="0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1pPr>
    <a:lvl2pPr marL="140635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2pPr>
    <a:lvl3pPr marL="281269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3pPr>
    <a:lvl4pPr marL="421904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4pPr>
    <a:lvl5pPr marL="562539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5pPr>
    <a:lvl6pPr marL="703174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6pPr>
    <a:lvl7pPr marL="843808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7pPr>
    <a:lvl8pPr marL="984443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8pPr>
    <a:lvl9pPr marL="1125078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74B"/>
    <a:srgbClr val="4D4283"/>
    <a:srgbClr val="3C3E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70"/>
    <p:restoredTop sz="96041"/>
  </p:normalViewPr>
  <p:slideViewPr>
    <p:cSldViewPr snapToGrid="0" snapToObjects="1">
      <p:cViewPr varScale="1">
        <p:scale>
          <a:sx n="263" d="100"/>
          <a:sy n="263" d="100"/>
        </p:scale>
        <p:origin x="3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561182"/>
            <a:ext cx="1943100" cy="1193800"/>
          </a:xfrm>
        </p:spPr>
        <p:txBody>
          <a:bodyPr anchor="b"/>
          <a:lstStyle>
            <a:lvl1pPr algn="ctr"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1801019"/>
            <a:ext cx="1714500" cy="827881"/>
          </a:xfrm>
        </p:spPr>
        <p:txBody>
          <a:bodyPr/>
          <a:lstStyle>
            <a:lvl1pPr marL="0" indent="0" algn="ctr">
              <a:buNone/>
              <a:defRPr sz="600"/>
            </a:lvl1pPr>
            <a:lvl2pPr marL="114300" indent="0" algn="ctr">
              <a:buNone/>
              <a:defRPr sz="500"/>
            </a:lvl2pPr>
            <a:lvl3pPr marL="228600" indent="0" algn="ctr">
              <a:buNone/>
              <a:defRPr sz="450"/>
            </a:lvl3pPr>
            <a:lvl4pPr marL="342900" indent="0" algn="ctr">
              <a:buNone/>
              <a:defRPr sz="400"/>
            </a:lvl4pPr>
            <a:lvl5pPr marL="457200" indent="0" algn="ctr">
              <a:buNone/>
              <a:defRPr sz="400"/>
            </a:lvl5pPr>
            <a:lvl6pPr marL="571500" indent="0" algn="ctr">
              <a:buNone/>
              <a:defRPr sz="400"/>
            </a:lvl6pPr>
            <a:lvl7pPr marL="685800" indent="0" algn="ctr">
              <a:buNone/>
              <a:defRPr sz="400"/>
            </a:lvl7pPr>
            <a:lvl8pPr marL="800100" indent="0" algn="ctr">
              <a:buNone/>
              <a:defRPr sz="400"/>
            </a:lvl8pPr>
            <a:lvl9pPr marL="914400" indent="0" algn="ctr">
              <a:buNone/>
              <a:defRPr sz="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5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35919" y="182563"/>
            <a:ext cx="492919" cy="29059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3" y="182563"/>
            <a:ext cx="1450181" cy="290591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7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7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72" y="854870"/>
            <a:ext cx="1971675" cy="1426369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72" y="2294732"/>
            <a:ext cx="1971675" cy="750094"/>
          </a:xfrm>
        </p:spPr>
        <p:txBody>
          <a:bodyPr/>
          <a:lstStyle>
            <a:lvl1pPr marL="0" indent="0">
              <a:buNone/>
              <a:defRPr sz="600">
                <a:solidFill>
                  <a:schemeClr val="tx1"/>
                </a:solidFill>
              </a:defRPr>
            </a:lvl1pPr>
            <a:lvl2pPr marL="1143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2pPr>
            <a:lvl3pPr marL="228600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3pPr>
            <a:lvl4pPr marL="3429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4pPr>
            <a:lvl5pPr marL="4572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5pPr>
            <a:lvl6pPr marL="5715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6pPr>
            <a:lvl7pPr marL="6858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7pPr>
            <a:lvl8pPr marL="8001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8pPr>
            <a:lvl9pPr marL="9144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1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3" y="912812"/>
            <a:ext cx="971550" cy="21756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7288" y="912812"/>
            <a:ext cx="971550" cy="21756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182563"/>
            <a:ext cx="1971675" cy="6627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461" y="840582"/>
            <a:ext cx="967085" cy="411956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4300" indent="0">
              <a:buNone/>
              <a:defRPr sz="500" b="1"/>
            </a:lvl2pPr>
            <a:lvl3pPr marL="228600" indent="0">
              <a:buNone/>
              <a:defRPr sz="450" b="1"/>
            </a:lvl3pPr>
            <a:lvl4pPr marL="342900" indent="0">
              <a:buNone/>
              <a:defRPr sz="400" b="1"/>
            </a:lvl4pPr>
            <a:lvl5pPr marL="457200" indent="0">
              <a:buNone/>
              <a:defRPr sz="400" b="1"/>
            </a:lvl5pPr>
            <a:lvl6pPr marL="571500" indent="0">
              <a:buNone/>
              <a:defRPr sz="400" b="1"/>
            </a:lvl6pPr>
            <a:lvl7pPr marL="685800" indent="0">
              <a:buNone/>
              <a:defRPr sz="400" b="1"/>
            </a:lvl7pPr>
            <a:lvl8pPr marL="800100" indent="0">
              <a:buNone/>
              <a:defRPr sz="400" b="1"/>
            </a:lvl8pPr>
            <a:lvl9pPr marL="914400" indent="0">
              <a:buNone/>
              <a:defRPr sz="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461" y="1252538"/>
            <a:ext cx="967085" cy="1842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7288" y="840582"/>
            <a:ext cx="971848" cy="411956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4300" indent="0">
              <a:buNone/>
              <a:defRPr sz="500" b="1"/>
            </a:lvl2pPr>
            <a:lvl3pPr marL="228600" indent="0">
              <a:buNone/>
              <a:defRPr sz="450" b="1"/>
            </a:lvl3pPr>
            <a:lvl4pPr marL="342900" indent="0">
              <a:buNone/>
              <a:defRPr sz="400" b="1"/>
            </a:lvl4pPr>
            <a:lvl5pPr marL="457200" indent="0">
              <a:buNone/>
              <a:defRPr sz="400" b="1"/>
            </a:lvl5pPr>
            <a:lvl6pPr marL="571500" indent="0">
              <a:buNone/>
              <a:defRPr sz="400" b="1"/>
            </a:lvl6pPr>
            <a:lvl7pPr marL="685800" indent="0">
              <a:buNone/>
              <a:defRPr sz="400" b="1"/>
            </a:lvl7pPr>
            <a:lvl8pPr marL="800100" indent="0">
              <a:buNone/>
              <a:defRPr sz="400" b="1"/>
            </a:lvl8pPr>
            <a:lvl9pPr marL="914400" indent="0">
              <a:buNone/>
              <a:defRPr sz="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57288" y="1252538"/>
            <a:ext cx="971848" cy="1842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0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4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0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228600"/>
            <a:ext cx="737295" cy="800100"/>
          </a:xfr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847" y="493713"/>
            <a:ext cx="1157288" cy="2436813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" y="1028700"/>
            <a:ext cx="737295" cy="1905794"/>
          </a:xfrm>
        </p:spPr>
        <p:txBody>
          <a:bodyPr/>
          <a:lstStyle>
            <a:lvl1pPr marL="0" indent="0">
              <a:buNone/>
              <a:defRPr sz="400"/>
            </a:lvl1pPr>
            <a:lvl2pPr marL="114300" indent="0">
              <a:buNone/>
              <a:defRPr sz="350"/>
            </a:lvl2pPr>
            <a:lvl3pPr marL="228600" indent="0">
              <a:buNone/>
              <a:defRPr sz="300"/>
            </a:lvl3pPr>
            <a:lvl4pPr marL="342900" indent="0">
              <a:buNone/>
              <a:defRPr sz="250"/>
            </a:lvl4pPr>
            <a:lvl5pPr marL="457200" indent="0">
              <a:buNone/>
              <a:defRPr sz="250"/>
            </a:lvl5pPr>
            <a:lvl6pPr marL="571500" indent="0">
              <a:buNone/>
              <a:defRPr sz="250"/>
            </a:lvl6pPr>
            <a:lvl7pPr marL="685800" indent="0">
              <a:buNone/>
              <a:defRPr sz="250"/>
            </a:lvl7pPr>
            <a:lvl8pPr marL="800100" indent="0">
              <a:buNone/>
              <a:defRPr sz="250"/>
            </a:lvl8pPr>
            <a:lvl9pPr marL="914400" indent="0">
              <a:buNone/>
              <a:defRPr sz="2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1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228600"/>
            <a:ext cx="737295" cy="800100"/>
          </a:xfr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847" y="493713"/>
            <a:ext cx="1157288" cy="2436813"/>
          </a:xfrm>
        </p:spPr>
        <p:txBody>
          <a:bodyPr anchor="t"/>
          <a:lstStyle>
            <a:lvl1pPr marL="0" indent="0">
              <a:buNone/>
              <a:defRPr sz="800"/>
            </a:lvl1pPr>
            <a:lvl2pPr marL="114300" indent="0">
              <a:buNone/>
              <a:defRPr sz="700"/>
            </a:lvl2pPr>
            <a:lvl3pPr marL="228600" indent="0">
              <a:buNone/>
              <a:defRPr sz="600"/>
            </a:lvl3pPr>
            <a:lvl4pPr marL="342900" indent="0">
              <a:buNone/>
              <a:defRPr sz="500"/>
            </a:lvl4pPr>
            <a:lvl5pPr marL="457200" indent="0">
              <a:buNone/>
              <a:defRPr sz="500"/>
            </a:lvl5pPr>
            <a:lvl6pPr marL="571500" indent="0">
              <a:buNone/>
              <a:defRPr sz="500"/>
            </a:lvl6pPr>
            <a:lvl7pPr marL="685800" indent="0">
              <a:buNone/>
              <a:defRPr sz="500"/>
            </a:lvl7pPr>
            <a:lvl8pPr marL="800100" indent="0">
              <a:buNone/>
              <a:defRPr sz="500"/>
            </a:lvl8pPr>
            <a:lvl9pPr marL="914400" indent="0">
              <a:buNone/>
              <a:defRPr sz="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" y="1028700"/>
            <a:ext cx="737295" cy="1905794"/>
          </a:xfrm>
        </p:spPr>
        <p:txBody>
          <a:bodyPr/>
          <a:lstStyle>
            <a:lvl1pPr marL="0" indent="0">
              <a:buNone/>
              <a:defRPr sz="400"/>
            </a:lvl1pPr>
            <a:lvl2pPr marL="114300" indent="0">
              <a:buNone/>
              <a:defRPr sz="350"/>
            </a:lvl2pPr>
            <a:lvl3pPr marL="228600" indent="0">
              <a:buNone/>
              <a:defRPr sz="300"/>
            </a:lvl3pPr>
            <a:lvl4pPr marL="342900" indent="0">
              <a:buNone/>
              <a:defRPr sz="250"/>
            </a:lvl4pPr>
            <a:lvl5pPr marL="457200" indent="0">
              <a:buNone/>
              <a:defRPr sz="250"/>
            </a:lvl5pPr>
            <a:lvl6pPr marL="571500" indent="0">
              <a:buNone/>
              <a:defRPr sz="250"/>
            </a:lvl6pPr>
            <a:lvl7pPr marL="685800" indent="0">
              <a:buNone/>
              <a:defRPr sz="250"/>
            </a:lvl7pPr>
            <a:lvl8pPr marL="800100" indent="0">
              <a:buNone/>
              <a:defRPr sz="250"/>
            </a:lvl8pPr>
            <a:lvl9pPr marL="914400" indent="0">
              <a:buNone/>
              <a:defRPr sz="2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9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3" y="182563"/>
            <a:ext cx="1971675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3" y="912812"/>
            <a:ext cx="1971675" cy="217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7163" y="3178176"/>
            <a:ext cx="51435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7238" y="3178176"/>
            <a:ext cx="771525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4488" y="3178176"/>
            <a:ext cx="51435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0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286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0" indent="-57150" algn="l" defTabSz="2286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857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3pPr>
      <a:lvl4pPr marL="4000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4pPr>
      <a:lvl5pPr marL="5143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5pPr>
      <a:lvl6pPr marL="6286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6pPr>
      <a:lvl7pPr marL="7429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7pPr>
      <a:lvl8pPr marL="8572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8pPr>
      <a:lvl9pPr marL="9715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3pPr>
      <a:lvl4pPr marL="3429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5pPr>
      <a:lvl6pPr marL="5715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6pPr>
      <a:lvl7pPr marL="6858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8pPr>
      <a:lvl9pPr marL="9144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EA67DFC-5AB2-1248-928F-5A1E55FF8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74"/>
            <a:ext cx="2290436" cy="25275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DC132B-1028-DB4F-9150-853F8A90C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" y="-20922"/>
            <a:ext cx="2285998" cy="2520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B8F324-F3B4-824E-B140-BFC33702A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0" y="952290"/>
            <a:ext cx="802365" cy="8023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C91F9F3-A097-AF47-BE5A-0AEF1C2E7482}"/>
              </a:ext>
            </a:extLst>
          </p:cNvPr>
          <p:cNvGrpSpPr/>
          <p:nvPr/>
        </p:nvGrpSpPr>
        <p:grpSpPr>
          <a:xfrm>
            <a:off x="-10689" y="3148932"/>
            <a:ext cx="2296689" cy="278651"/>
            <a:chOff x="-10689" y="3148932"/>
            <a:chExt cx="2296689" cy="27865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514BDB-F45D-B243-AA5E-B4E67E33EA48}"/>
                </a:ext>
              </a:extLst>
            </p:cNvPr>
            <p:cNvSpPr/>
            <p:nvPr/>
          </p:nvSpPr>
          <p:spPr>
            <a:xfrm>
              <a:off x="-10689" y="3148932"/>
              <a:ext cx="2296689" cy="27865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6894" tIns="13447" rIns="26894" bIns="134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3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99A8DE-6B5A-1748-9530-74D5BE315ECD}"/>
                </a:ext>
              </a:extLst>
            </p:cNvPr>
            <p:cNvSpPr txBox="1"/>
            <p:nvPr/>
          </p:nvSpPr>
          <p:spPr>
            <a:xfrm>
              <a:off x="991518" y="3196751"/>
              <a:ext cx="12944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err="1">
                  <a:solidFill>
                    <a:schemeClr val="bg1"/>
                  </a:solidFill>
                  <a:latin typeface="Helvetica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bit.ly</a:t>
              </a:r>
              <a:r>
                <a:rPr lang="en-US" sz="900" b="1" dirty="0">
                  <a:solidFill>
                    <a:schemeClr val="bg1"/>
                  </a:solidFill>
                  <a:latin typeface="Helvetica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/</a:t>
              </a:r>
              <a:r>
                <a:rPr lang="en-US" sz="900" b="1" dirty="0" err="1">
                  <a:solidFill>
                    <a:schemeClr val="bg1"/>
                  </a:solidFill>
                  <a:latin typeface="Helvetica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MagLabSciBall</a:t>
              </a:r>
              <a:endParaRPr lang="en-US" sz="900" b="1" dirty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C4F32B9-C390-9148-85DA-F5141771B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535" y="3173223"/>
              <a:ext cx="699947" cy="23626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AD855AD-672A-D242-BC35-EB8EC0CD29E7}"/>
              </a:ext>
            </a:extLst>
          </p:cNvPr>
          <p:cNvSpPr/>
          <p:nvPr/>
        </p:nvSpPr>
        <p:spPr>
          <a:xfrm>
            <a:off x="0" y="2473619"/>
            <a:ext cx="2290436" cy="672465"/>
          </a:xfrm>
          <a:prstGeom prst="rect">
            <a:avLst/>
          </a:prstGeom>
          <a:solidFill>
            <a:srgbClr val="ED1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894" tIns="13447" rIns="26894" bIns="134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BA2609-D13D-BA4D-B29A-6AC1585B19E1}"/>
              </a:ext>
            </a:extLst>
          </p:cNvPr>
          <p:cNvSpPr/>
          <p:nvPr/>
        </p:nvSpPr>
        <p:spPr>
          <a:xfrm>
            <a:off x="59171" y="74085"/>
            <a:ext cx="2184603" cy="30129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329868-C636-054F-A831-B72CC8191071}"/>
              </a:ext>
            </a:extLst>
          </p:cNvPr>
          <p:cNvSpPr txBox="1"/>
          <p:nvPr/>
        </p:nvSpPr>
        <p:spPr>
          <a:xfrm>
            <a:off x="84768" y="2466019"/>
            <a:ext cx="21209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Helvetica" pitchFamily="2" charset="0"/>
              </a:rPr>
              <a:t>Your Name</a:t>
            </a:r>
          </a:p>
          <a:p>
            <a:pPr algn="ctr"/>
            <a:r>
              <a:rPr lang="en-US" sz="800" i="1" dirty="0">
                <a:solidFill>
                  <a:schemeClr val="bg1"/>
                </a:solidFill>
                <a:latin typeface="Helvetica" pitchFamily="2" charset="0"/>
              </a:rPr>
              <a:t>Nickname: </a:t>
            </a:r>
            <a:r>
              <a:rPr lang="en-US" sz="800" b="1" i="1" dirty="0">
                <a:solidFill>
                  <a:schemeClr val="bg1"/>
                </a:solidFill>
                <a:latin typeface="Helvetica" pitchFamily="2" charset="0"/>
              </a:rPr>
              <a:t>Here</a:t>
            </a:r>
          </a:p>
          <a:p>
            <a:pPr algn="ctr"/>
            <a:r>
              <a:rPr lang="en-US" sz="800" i="1" dirty="0">
                <a:solidFill>
                  <a:schemeClr val="bg1"/>
                </a:solidFill>
                <a:latin typeface="Helvetica" pitchFamily="2" charset="0"/>
              </a:rPr>
              <a:t>Team: </a:t>
            </a:r>
            <a:r>
              <a:rPr lang="en-US" sz="800" b="1" i="1" dirty="0">
                <a:solidFill>
                  <a:schemeClr val="bg1"/>
                </a:solidFill>
                <a:latin typeface="Helvetica" pitchFamily="2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176545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13058</TotalTime>
  <Words>13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46</cp:revision>
  <cp:lastPrinted>2020-07-20T20:04:11Z</cp:lastPrinted>
  <dcterms:created xsi:type="dcterms:W3CDTF">2020-07-20T16:29:17Z</dcterms:created>
  <dcterms:modified xsi:type="dcterms:W3CDTF">2020-08-01T14:43:18Z</dcterms:modified>
</cp:coreProperties>
</file>